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60" r:id="rId4"/>
    <p:sldId id="262" r:id="rId5"/>
    <p:sldId id="264" r:id="rId6"/>
    <p:sldId id="271" r:id="rId7"/>
    <p:sldId id="273" r:id="rId8"/>
    <p:sldId id="278" r:id="rId9"/>
    <p:sldId id="276" r:id="rId10"/>
    <p:sldId id="280" r:id="rId11"/>
    <p:sldId id="281" r:id="rId12"/>
    <p:sldId id="282" r:id="rId13"/>
    <p:sldId id="285" r:id="rId14"/>
    <p:sldId id="284" r:id="rId15"/>
    <p:sldId id="28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60" d="100"/>
          <a:sy n="60" d="100"/>
        </p:scale>
        <p:origin x="-888" y="50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9525F-DE8F-4724-979D-64FB231FB7BF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4624"/>
            <a:ext cx="8496944" cy="864096"/>
          </a:xfrm>
        </p:spPr>
        <p:txBody>
          <a:bodyPr lIns="0" tIns="0" rIns="0" bIns="0">
            <a:noAutofit/>
          </a:bodyPr>
          <a:lstStyle/>
          <a:p>
            <a:pPr algn="l"/>
            <a:r>
              <a:rPr lang="ru-RU" dirty="0" smtClean="0">
                <a:latin typeface="Roboto" pitchFamily="2" charset="0"/>
                <a:ea typeface="Roboto" pitchFamily="2" charset="0"/>
              </a:rPr>
              <a:t>Дни воинской славы России</a:t>
            </a:r>
            <a:endParaRPr lang="ru-RU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124744"/>
            <a:ext cx="4248472" cy="1752600"/>
          </a:xfrm>
        </p:spPr>
        <p:txBody>
          <a:bodyPr lIns="0" tIns="0" rIns="0" bIns="0"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ru-RU" sz="2000" dirty="0" smtClean="0">
                <a:solidFill>
                  <a:sysClr val="windowText" lastClr="000000"/>
                </a:solidFill>
              </a:rPr>
              <a:t>Бородинское сражение</a:t>
            </a:r>
          </a:p>
          <a:p>
            <a:pPr algn="l">
              <a:buFont typeface="Arial" pitchFamily="34" charset="0"/>
              <a:buChar char="•"/>
            </a:pPr>
            <a:r>
              <a:rPr lang="ru-RU" sz="2000" dirty="0" smtClean="0">
                <a:solidFill>
                  <a:sysClr val="windowText" lastClr="000000"/>
                </a:solidFill>
              </a:rPr>
              <a:t>Начало Блокады Ленинграда</a:t>
            </a:r>
          </a:p>
          <a:p>
            <a:pPr algn="l">
              <a:buFont typeface="Arial" pitchFamily="34" charset="0"/>
              <a:buChar char="•"/>
            </a:pPr>
            <a:r>
              <a:rPr lang="ru-RU" sz="2000" dirty="0" smtClean="0">
                <a:solidFill>
                  <a:sysClr val="windowText" lastClr="000000"/>
                </a:solidFill>
              </a:rPr>
              <a:t>Победа  Ушакова у мыса </a:t>
            </a:r>
            <a:r>
              <a:rPr lang="ru-RU" sz="2000" dirty="0" err="1" smtClean="0">
                <a:solidFill>
                  <a:sysClr val="windowText" lastClr="000000"/>
                </a:solidFill>
              </a:rPr>
              <a:t>Тендра</a:t>
            </a:r>
            <a:endParaRPr lang="ru-RU" sz="2000" dirty="0" smtClean="0">
              <a:solidFill>
                <a:sysClr val="windowText" lastClr="000000"/>
              </a:solidFill>
            </a:endParaRPr>
          </a:p>
          <a:p>
            <a:pPr algn="l"/>
            <a:r>
              <a:rPr lang="ru-RU" sz="2000" dirty="0" smtClean="0">
                <a:solidFill>
                  <a:sysClr val="windowText" lastClr="000000"/>
                </a:solidFill>
              </a:rPr>
              <a:t>В классах прошли информационные блоки с презентациями и показом тематических </a:t>
            </a:r>
            <a:r>
              <a:rPr lang="ru-RU" sz="2000" dirty="0" smtClean="0">
                <a:solidFill>
                  <a:schemeClr val="tx1"/>
                </a:solidFill>
              </a:rPr>
              <a:t>видеороликов.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user\Desktop\Бородино фото\IMG_20210908_111853.jpg"/>
          <p:cNvPicPr>
            <a:picLocks noChangeAspect="1" noChangeArrowheads="1"/>
          </p:cNvPicPr>
          <p:nvPr/>
        </p:nvPicPr>
        <p:blipFill>
          <a:blip r:embed="rId2" cstate="print"/>
          <a:srcRect t="24917"/>
          <a:stretch>
            <a:fillRect/>
          </a:stretch>
        </p:blipFill>
        <p:spPr bwMode="auto">
          <a:xfrm>
            <a:off x="4788024" y="908720"/>
            <a:ext cx="4091947" cy="2304256"/>
          </a:xfrm>
          <a:prstGeom prst="rect">
            <a:avLst/>
          </a:prstGeom>
          <a:noFill/>
        </p:spPr>
      </p:pic>
      <p:pic>
        <p:nvPicPr>
          <p:cNvPr id="4" name="Picture 2" descr="C:\Users\user\Desktop\фото 2021-22\Бородино фото\IMG_20210907_1254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501008"/>
            <a:ext cx="4139951" cy="3104963"/>
          </a:xfrm>
          <a:prstGeom prst="rect">
            <a:avLst/>
          </a:prstGeom>
          <a:noFill/>
        </p:spPr>
      </p:pic>
      <p:pic>
        <p:nvPicPr>
          <p:cNvPr id="1027" name="Picture 3" descr="C:\Users\user\Desktop\фото 2021-22\Бородино фото\IMG-20210907-WA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573016"/>
            <a:ext cx="4067944" cy="3044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8658708" cy="864096"/>
          </a:xfrm>
        </p:spPr>
        <p:txBody>
          <a:bodyPr lIns="0" tIns="0" rIns="0" bIns="0">
            <a:noAutofit/>
          </a:bodyPr>
          <a:lstStyle/>
          <a:p>
            <a:pPr algn="l"/>
            <a:r>
              <a:rPr lang="ru-RU" dirty="0" smtClean="0">
                <a:latin typeface="Roboto" pitchFamily="2" charset="0"/>
                <a:ea typeface="Roboto" pitchFamily="2" charset="0"/>
              </a:rPr>
              <a:t>Куликовская </a:t>
            </a:r>
            <a:br>
              <a:rPr lang="ru-RU" dirty="0" smtClean="0">
                <a:latin typeface="Roboto" pitchFamily="2" charset="0"/>
                <a:ea typeface="Roboto" pitchFamily="2" charset="0"/>
              </a:rPr>
            </a:br>
            <a:r>
              <a:rPr lang="ru-RU" dirty="0" smtClean="0">
                <a:latin typeface="Roboto" pitchFamily="2" charset="0"/>
                <a:ea typeface="Roboto" pitchFamily="2" charset="0"/>
              </a:rPr>
              <a:t>битва</a:t>
            </a:r>
            <a:endParaRPr lang="ru-RU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484784"/>
            <a:ext cx="4248472" cy="1752600"/>
          </a:xfrm>
        </p:spPr>
        <p:txBody>
          <a:bodyPr lIns="0" tIns="0" rIns="0" bIns="0">
            <a:noAutofit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В школе состоялся просмотр тематических фильмов и мультфильма «</a:t>
            </a:r>
            <a:r>
              <a:rPr lang="ru-RU" sz="1800" dirty="0" err="1" smtClean="0">
                <a:solidFill>
                  <a:schemeClr val="tx1"/>
                </a:solidFill>
              </a:rPr>
              <a:t>Ослябя</a:t>
            </a:r>
            <a:r>
              <a:rPr lang="ru-RU" sz="1800" dirty="0" smtClean="0">
                <a:solidFill>
                  <a:schemeClr val="tx1"/>
                </a:solidFill>
              </a:rPr>
              <a:t> и </a:t>
            </a:r>
            <a:r>
              <a:rPr lang="ru-RU" sz="1800" dirty="0" err="1" smtClean="0">
                <a:solidFill>
                  <a:schemeClr val="tx1"/>
                </a:solidFill>
              </a:rPr>
              <a:t>Пересвет</a:t>
            </a:r>
            <a:r>
              <a:rPr lang="ru-RU" sz="1800" dirty="0" smtClean="0">
                <a:solidFill>
                  <a:schemeClr val="tx1"/>
                </a:solidFill>
              </a:rPr>
              <a:t>».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Команды от классов участвовали в школьной исторической олимпиаде, где показали хорошие </a:t>
            </a:r>
            <a:r>
              <a:rPr lang="ru-RU" sz="1800" dirty="0" err="1" smtClean="0">
                <a:solidFill>
                  <a:schemeClr val="tx1"/>
                </a:solidFill>
              </a:rPr>
              <a:t>знаниясобытий</a:t>
            </a:r>
            <a:r>
              <a:rPr lang="ru-RU" sz="1800" dirty="0" smtClean="0">
                <a:solidFill>
                  <a:schemeClr val="tx1"/>
                </a:solidFill>
              </a:rPr>
              <a:t> этой знаменательной для Руси битвы.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user\Desktop\Куликовская бива фото\IMG_62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669365"/>
            <a:ext cx="4067944" cy="2711963"/>
          </a:xfrm>
          <a:prstGeom prst="rect">
            <a:avLst/>
          </a:prstGeom>
          <a:noFill/>
        </p:spPr>
      </p:pic>
      <p:pic>
        <p:nvPicPr>
          <p:cNvPr id="2051" name="Picture 3" descr="C:\Users\user\Desktop\Куликовская бива фото\IMG_6258.JPG"/>
          <p:cNvPicPr>
            <a:picLocks noChangeAspect="1" noChangeArrowheads="1"/>
          </p:cNvPicPr>
          <p:nvPr/>
        </p:nvPicPr>
        <p:blipFill>
          <a:blip r:embed="rId3" cstate="print"/>
          <a:srcRect b="6711"/>
          <a:stretch>
            <a:fillRect/>
          </a:stretch>
        </p:blipFill>
        <p:spPr bwMode="auto">
          <a:xfrm>
            <a:off x="4716016" y="3693706"/>
            <a:ext cx="4283968" cy="2664296"/>
          </a:xfrm>
          <a:prstGeom prst="rect">
            <a:avLst/>
          </a:prstGeom>
          <a:noFill/>
        </p:spPr>
      </p:pic>
      <p:pic>
        <p:nvPicPr>
          <p:cNvPr id="2052" name="Picture 4" descr="C:\Users\user\Desktop\Куликовская бива фото\IMG_62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04664"/>
            <a:ext cx="4212467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4248472" cy="864096"/>
          </a:xfrm>
        </p:spPr>
        <p:txBody>
          <a:bodyPr lIns="0" tIns="0" rIns="0" bIns="0">
            <a:noAutofit/>
          </a:bodyPr>
          <a:lstStyle/>
          <a:p>
            <a:pPr algn="l"/>
            <a:r>
              <a:rPr lang="ru-RU" dirty="0" smtClean="0">
                <a:latin typeface="Roboto" pitchFamily="2" charset="0"/>
                <a:ea typeface="Roboto" pitchFamily="2" charset="0"/>
              </a:rPr>
              <a:t>Зарница Поволжья</a:t>
            </a:r>
            <a:endParaRPr lang="ru-RU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532384"/>
            <a:ext cx="4248472" cy="1752600"/>
          </a:xfrm>
        </p:spPr>
        <p:txBody>
          <a:bodyPr lIns="0" tIns="0" rIns="0" bIns="0">
            <a:noAutofit/>
          </a:bodyPr>
          <a:lstStyle/>
          <a:p>
            <a:pPr algn="l"/>
            <a:r>
              <a:rPr lang="ru-RU" sz="2000" dirty="0" err="1" smtClean="0">
                <a:solidFill>
                  <a:schemeClr val="tx1"/>
                </a:solidFill>
              </a:rPr>
              <a:t>Бугульминские</a:t>
            </a:r>
            <a:r>
              <a:rPr lang="ru-RU" sz="2000" dirty="0" smtClean="0">
                <a:solidFill>
                  <a:schemeClr val="tx1"/>
                </a:solidFill>
              </a:rPr>
              <a:t> кадеты ,в составе команды Республики ,участвовали в федеральном этапе Всероссийской игры «Зарница», достойно пройдя все испытания.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1027" name="Picture 3" descr="C:\Users\user\Desktop\зарница Поволжья\IMG-20210917-WA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5" y="404664"/>
            <a:ext cx="4176464" cy="2780442"/>
          </a:xfrm>
          <a:prstGeom prst="rect">
            <a:avLst/>
          </a:prstGeom>
          <a:noFill/>
        </p:spPr>
      </p:pic>
      <p:pic>
        <p:nvPicPr>
          <p:cNvPr id="1028" name="Picture 4" descr="C:\Users\user\Desktop\зарница Поволжья\j7QNhsqxUo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16" y="3645024"/>
            <a:ext cx="4211960" cy="2806877"/>
          </a:xfrm>
          <a:prstGeom prst="rect">
            <a:avLst/>
          </a:prstGeom>
          <a:noFill/>
        </p:spPr>
      </p:pic>
      <p:pic>
        <p:nvPicPr>
          <p:cNvPr id="1029" name="Picture 5" descr="C:\Users\user\Desktop\зарница Поволжья\XAwA5ZKsGx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7940" y="3645024"/>
            <a:ext cx="4212044" cy="28069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188640"/>
            <a:ext cx="8388932" cy="8640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latin typeface="Roboto" pitchFamily="2" charset="0"/>
                <a:ea typeface="Roboto" pitchFamily="2" charset="0"/>
                <a:cs typeface="+mj-cs"/>
              </a:rPr>
              <a:t>283-й пехотный полк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j-cs"/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323528" y="1532384"/>
            <a:ext cx="4248472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23528" y="956320"/>
            <a:ext cx="4248472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Старшеклассники встретились со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Станиславом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Недобежкиным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презентации его книги. Ребята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пополнили знания по истории родного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dirty="0" smtClean="0"/>
              <a:t>к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рая, украсили праздник, исполнив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историческую песню и провели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экскурсию по памятникам города.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C:\Users\user\Desktop\Недобежкин\IMG-20210914-WA00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836712"/>
            <a:ext cx="3744416" cy="2808312"/>
          </a:xfrm>
          <a:prstGeom prst="rect">
            <a:avLst/>
          </a:prstGeom>
          <a:noFill/>
        </p:spPr>
      </p:pic>
      <p:pic>
        <p:nvPicPr>
          <p:cNvPr id="2051" name="Picture 3" descr="C:\Users\user\Desktop\Недобежкин\IMG-20210921-WA0016.jpg"/>
          <p:cNvPicPr>
            <a:picLocks noChangeAspect="1" noChangeArrowheads="1"/>
          </p:cNvPicPr>
          <p:nvPr/>
        </p:nvPicPr>
        <p:blipFill>
          <a:blip r:embed="rId3" cstate="print"/>
          <a:srcRect t="31100" b="15351"/>
          <a:stretch>
            <a:fillRect/>
          </a:stretch>
        </p:blipFill>
        <p:spPr bwMode="auto">
          <a:xfrm>
            <a:off x="445409" y="3861048"/>
            <a:ext cx="3838559" cy="2772316"/>
          </a:xfrm>
          <a:prstGeom prst="rect">
            <a:avLst/>
          </a:prstGeom>
          <a:noFill/>
        </p:spPr>
      </p:pic>
      <p:pic>
        <p:nvPicPr>
          <p:cNvPr id="2052" name="Picture 4" descr="C:\Users\user\Desktop\Недобежкин\IMG-20210914-WA00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3771038"/>
            <a:ext cx="3851920" cy="28889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332656"/>
            <a:ext cx="5256584" cy="8640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dirty="0" smtClean="0">
                <a:latin typeface="Roboto" pitchFamily="2" charset="0"/>
                <a:ea typeface="Roboto" pitchFamily="2" charset="0"/>
                <a:cs typeface="+mj-cs"/>
              </a:rPr>
              <a:t>Классные встречи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j-cs"/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323528" y="1532384"/>
            <a:ext cx="4248472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23528" y="956320"/>
            <a:ext cx="4248472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Пятиклассники встретились                             с ветераном педагогического труда                 и вооружённых сил СССР,                                  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снователем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бугульминского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ru-RU" sz="2000" dirty="0" err="1" smtClean="0"/>
              <a:t>к</a:t>
            </a:r>
            <a:r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адетства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подполковником запаса </a:t>
            </a: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Курбеевым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Марсом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Хасановичем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C:\Users\user\Desktop\5 класс Марс Хасанович\IMG_62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5" y="669032"/>
            <a:ext cx="4139952" cy="2759969"/>
          </a:xfrm>
          <a:prstGeom prst="rect">
            <a:avLst/>
          </a:prstGeom>
          <a:noFill/>
        </p:spPr>
      </p:pic>
      <p:pic>
        <p:nvPicPr>
          <p:cNvPr id="1027" name="Picture 3" descr="C:\Users\user\Desktop\5 класс Марс Хасанович\IMG_62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032" y="3669026"/>
            <a:ext cx="4211960" cy="2807973"/>
          </a:xfrm>
          <a:prstGeom prst="rect">
            <a:avLst/>
          </a:prstGeom>
          <a:noFill/>
        </p:spPr>
      </p:pic>
      <p:pic>
        <p:nvPicPr>
          <p:cNvPr id="1028" name="Picture 4" descr="C:\Users\user\Desktop\5 класс Марс Хасанович\IMG_63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645024"/>
            <a:ext cx="4211960" cy="28079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332656"/>
            <a:ext cx="4248472" cy="6480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j-cs"/>
              </a:rPr>
              <a:t>Голубой берет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j-cs"/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323528" y="1532384"/>
            <a:ext cx="4248472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23528" y="956320"/>
            <a:ext cx="3744416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 indent="-342900">
              <a:defRPr/>
            </a:pPr>
            <a:r>
              <a:rPr lang="ru-RU" dirty="0" smtClean="0"/>
              <a:t>Союза десантников провёл очередные испытания для </a:t>
            </a:r>
          </a:p>
          <a:p>
            <a:pPr lvl="0" indent="-342900">
              <a:defRPr/>
            </a:pPr>
            <a:r>
              <a:rPr lang="ru-RU" dirty="0" smtClean="0"/>
              <a:t>юношей на право ношения </a:t>
            </a:r>
          </a:p>
          <a:p>
            <a:pPr lvl="0" indent="-342900">
              <a:defRPr/>
            </a:pPr>
            <a:r>
              <a:rPr lang="ru-RU" dirty="0" smtClean="0"/>
              <a:t>формы ВДВ.</a:t>
            </a:r>
            <a:r>
              <a:rPr lang="ru-RU" sz="2000" dirty="0" smtClean="0"/>
              <a:t> 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 descr="C:\Users\user\Desktop\голубой берет\ulwgn81esU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76672"/>
            <a:ext cx="5544616" cy="2495078"/>
          </a:xfrm>
          <a:prstGeom prst="rect">
            <a:avLst/>
          </a:prstGeom>
          <a:noFill/>
        </p:spPr>
      </p:pic>
      <p:pic>
        <p:nvPicPr>
          <p:cNvPr id="3075" name="Picture 3" descr="C:\Users\user\Desktop\голубой берет\_epQKoyyXdc.jpg"/>
          <p:cNvPicPr>
            <a:picLocks noChangeAspect="1" noChangeArrowheads="1"/>
          </p:cNvPicPr>
          <p:nvPr/>
        </p:nvPicPr>
        <p:blipFill>
          <a:blip r:embed="rId3" cstate="print"/>
          <a:srcRect l="15324" r="13548"/>
          <a:stretch>
            <a:fillRect/>
          </a:stretch>
        </p:blipFill>
        <p:spPr bwMode="auto">
          <a:xfrm>
            <a:off x="251520" y="3645024"/>
            <a:ext cx="4097429" cy="2592288"/>
          </a:xfrm>
          <a:prstGeom prst="rect">
            <a:avLst/>
          </a:prstGeom>
          <a:noFill/>
        </p:spPr>
      </p:pic>
      <p:pic>
        <p:nvPicPr>
          <p:cNvPr id="3076" name="Picture 4" descr="C:\Users\user\Desktop\голубой берет\ESP52cljr0A.jpg"/>
          <p:cNvPicPr>
            <a:picLocks noChangeAspect="1" noChangeArrowheads="1"/>
          </p:cNvPicPr>
          <p:nvPr/>
        </p:nvPicPr>
        <p:blipFill>
          <a:blip r:embed="rId4" cstate="print"/>
          <a:srcRect l="25403"/>
          <a:stretch>
            <a:fillRect/>
          </a:stretch>
        </p:blipFill>
        <p:spPr bwMode="auto">
          <a:xfrm>
            <a:off x="4670706" y="3645024"/>
            <a:ext cx="4297274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332656"/>
            <a:ext cx="4248472" cy="6480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smtClean="0">
                <a:latin typeface="Roboto" pitchFamily="2" charset="0"/>
                <a:ea typeface="Roboto" pitchFamily="2" charset="0"/>
                <a:cs typeface="+mj-cs"/>
              </a:rPr>
              <a:t>День синички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j-cs"/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323528" y="1532384"/>
            <a:ext cx="4248472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23528" y="956320"/>
            <a:ext cx="3744416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 indent="-342900">
              <a:defRPr/>
            </a:pPr>
            <a:r>
              <a:rPr lang="ru-RU" dirty="0" smtClean="0"/>
              <a:t>Активисты экологического отряда «Землянам о Земле» подготовили кормушки для зимующих птиц, засыпали в них корм и покормили уток на городском пруду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C:\Users\user\Desktop\кормушки утки\IMG-20211116-WA0007.jpg"/>
          <p:cNvPicPr>
            <a:picLocks noChangeAspect="1" noChangeArrowheads="1"/>
          </p:cNvPicPr>
          <p:nvPr/>
        </p:nvPicPr>
        <p:blipFill>
          <a:blip r:embed="rId2" cstate="print"/>
          <a:srcRect t="24280" b="30288"/>
          <a:stretch>
            <a:fillRect/>
          </a:stretch>
        </p:blipFill>
        <p:spPr bwMode="auto">
          <a:xfrm>
            <a:off x="377238" y="3861048"/>
            <a:ext cx="4194762" cy="2541015"/>
          </a:xfrm>
          <a:prstGeom prst="rect">
            <a:avLst/>
          </a:prstGeom>
          <a:noFill/>
        </p:spPr>
      </p:pic>
      <p:pic>
        <p:nvPicPr>
          <p:cNvPr id="1027" name="Picture 3" descr="C:\Users\user\Desktop\кормушки утки\IMG-20211116-WA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764704"/>
            <a:ext cx="4245936" cy="5661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332656"/>
            <a:ext cx="4248472" cy="6480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j-cs"/>
              </a:rPr>
              <a:t>Маршал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j-cs"/>
              </a:rPr>
              <a:t> </a:t>
            </a:r>
            <a:r>
              <a:rPr kumimoji="0" lang="ru-RU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j-cs"/>
              </a:rPr>
              <a:t>Жуко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j-cs"/>
              </a:rPr>
              <a:t> Г.К.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j-cs"/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323528" y="1532384"/>
            <a:ext cx="4248472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23528" y="956320"/>
            <a:ext cx="3024336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 indent="-342900">
              <a:defRPr/>
            </a:pPr>
            <a:r>
              <a:rPr lang="ru-RU" dirty="0" smtClean="0"/>
              <a:t>В День рождения маршала Советского Союза Георгия Константиновича Жукова, кадеты очистили от снега памятник и возложили цветы Герою.</a:t>
            </a:r>
          </a:p>
          <a:p>
            <a:pPr lvl="0" indent="-342900"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классах прошли информационные блоки.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 descr="C:\Users\user\Desktop\-жуков\tPFAYjdVol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946131"/>
            <a:ext cx="5517486" cy="2482869"/>
          </a:xfrm>
          <a:prstGeom prst="rect">
            <a:avLst/>
          </a:prstGeom>
          <a:noFill/>
        </p:spPr>
      </p:pic>
      <p:pic>
        <p:nvPicPr>
          <p:cNvPr id="3075" name="Picture 3" descr="C:\Users\user\Desktop\-жуков\IMG-20211202-WA0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789040"/>
            <a:ext cx="3674368" cy="2755776"/>
          </a:xfrm>
          <a:prstGeom prst="rect">
            <a:avLst/>
          </a:prstGeom>
          <a:noFill/>
        </p:spPr>
      </p:pic>
      <p:pic>
        <p:nvPicPr>
          <p:cNvPr id="3076" name="Picture 4" descr="C:\Users\user\Desktop\-жуков\IMG-20211202-WA0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2088" y="3735034"/>
            <a:ext cx="3746376" cy="28097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332656"/>
            <a:ext cx="4248472" cy="6480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День неизвестного солдата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j-cs"/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323528" y="1532384"/>
            <a:ext cx="4248472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23528" y="1412776"/>
            <a:ext cx="3960440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 indent="-342900">
              <a:defRPr/>
            </a:pPr>
            <a:r>
              <a:rPr lang="ru-RU" dirty="0" smtClean="0"/>
              <a:t>Кадеты расчистили от снега могилы солдат и почтили память погибших воинов, приняв участие в городском митинге</a:t>
            </a:r>
            <a:r>
              <a:rPr lang="ru-RU" sz="2000" dirty="0" smtClean="0"/>
              <a:t> 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C:\Users\user\Desktop\неизв солдат\IMG-20211202-WA0005.jpg"/>
          <p:cNvPicPr>
            <a:picLocks noChangeAspect="1" noChangeArrowheads="1"/>
          </p:cNvPicPr>
          <p:nvPr/>
        </p:nvPicPr>
        <p:blipFill>
          <a:blip r:embed="rId2" cstate="print"/>
          <a:srcRect t="11587" b="37719"/>
          <a:stretch>
            <a:fillRect/>
          </a:stretch>
        </p:blipFill>
        <p:spPr bwMode="auto">
          <a:xfrm>
            <a:off x="4793410" y="404664"/>
            <a:ext cx="3896814" cy="2664296"/>
          </a:xfrm>
          <a:prstGeom prst="rect">
            <a:avLst/>
          </a:prstGeom>
          <a:noFill/>
        </p:spPr>
      </p:pic>
      <p:pic>
        <p:nvPicPr>
          <p:cNvPr id="2051" name="Picture 3" descr="C:\Users\user\Desktop\неизв солдат\B44Q3iG8vG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648472"/>
            <a:ext cx="3888432" cy="2592288"/>
          </a:xfrm>
          <a:prstGeom prst="rect">
            <a:avLst/>
          </a:prstGeom>
          <a:noFill/>
        </p:spPr>
      </p:pic>
      <p:pic>
        <p:nvPicPr>
          <p:cNvPr id="2052" name="Picture 4" descr="C:\Users\user\Desktop\неизв солдат\QM9l9bvt7B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645024"/>
            <a:ext cx="3888433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332656"/>
            <a:ext cx="4248472" cy="6480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Битва под Москвой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j-cs"/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323528" y="1532384"/>
            <a:ext cx="4248472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23528" y="956320"/>
            <a:ext cx="3744416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 indent="-342900">
              <a:defRPr/>
            </a:pPr>
            <a:r>
              <a:rPr lang="ru-RU" dirty="0" smtClean="0"/>
              <a:t>К 80-летию начала разгрома фашистских войск под Москвой, кадеты подготовили видеоролик и провели внеклассные занятия .</a:t>
            </a:r>
            <a:r>
              <a:rPr lang="ru-RU" sz="2000" dirty="0" smtClean="0"/>
              <a:t> 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C:\Users\user\Desktop\Битва под Москвой\IMG-20211206-WA0005.jpg"/>
          <p:cNvPicPr>
            <a:picLocks noChangeAspect="1" noChangeArrowheads="1"/>
          </p:cNvPicPr>
          <p:nvPr/>
        </p:nvPicPr>
        <p:blipFill>
          <a:blip r:embed="rId2" cstate="print"/>
          <a:srcRect l="16995" r="12410"/>
          <a:stretch>
            <a:fillRect/>
          </a:stretch>
        </p:blipFill>
        <p:spPr bwMode="auto">
          <a:xfrm>
            <a:off x="4681755" y="3573016"/>
            <a:ext cx="4179673" cy="2664296"/>
          </a:xfrm>
          <a:prstGeom prst="rect">
            <a:avLst/>
          </a:prstGeom>
          <a:noFill/>
        </p:spPr>
      </p:pic>
      <p:pic>
        <p:nvPicPr>
          <p:cNvPr id="2051" name="Picture 3" descr="C:\Users\user\Desktop\Битва под Москвой\IMG-20211206-WA0014.jpg"/>
          <p:cNvPicPr>
            <a:picLocks noChangeAspect="1" noChangeArrowheads="1"/>
          </p:cNvPicPr>
          <p:nvPr/>
        </p:nvPicPr>
        <p:blipFill>
          <a:blip r:embed="rId3" cstate="print"/>
          <a:srcRect l="8024" t="16048" b="6458"/>
          <a:stretch>
            <a:fillRect/>
          </a:stretch>
        </p:blipFill>
        <p:spPr bwMode="auto">
          <a:xfrm>
            <a:off x="251520" y="3573016"/>
            <a:ext cx="4216248" cy="2664296"/>
          </a:xfrm>
          <a:prstGeom prst="rect">
            <a:avLst/>
          </a:prstGeom>
          <a:noFill/>
        </p:spPr>
      </p:pic>
      <p:pic>
        <p:nvPicPr>
          <p:cNvPr id="2052" name="Picture 4" descr="F:\Рисунок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04664"/>
            <a:ext cx="4352484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332656"/>
            <a:ext cx="4752528" cy="6480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Скажем курению «НЕТ!»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j-cs"/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323528" y="1532384"/>
            <a:ext cx="4248472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23528" y="956320"/>
            <a:ext cx="3744416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 indent="-342900">
              <a:defRPr/>
            </a:pPr>
            <a:r>
              <a:rPr lang="ru-RU" dirty="0" smtClean="0"/>
              <a:t>Деловая игра была рассчитана на кадет 5-6 классов.</a:t>
            </a:r>
          </a:p>
          <a:p>
            <a:pPr lvl="0" indent="-342900"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Ребята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показали отличные знания о вреде курения, проявили смекалку, показали умение работы в команде, проявили творческие способности и артистизм.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 descr="C:\Users\user\Desktop\КУРЕНИЕ деловая игра\IMG_67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39" y="381000"/>
            <a:ext cx="3923927" cy="2615951"/>
          </a:xfrm>
          <a:prstGeom prst="rect">
            <a:avLst/>
          </a:prstGeom>
          <a:noFill/>
        </p:spPr>
      </p:pic>
      <p:pic>
        <p:nvPicPr>
          <p:cNvPr id="3075" name="Picture 3" descr="C:\Users\user\Desktop\КУРЕНИЕ деловая игра\IMG_66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024" y="3789040"/>
            <a:ext cx="3995936" cy="2663957"/>
          </a:xfrm>
          <a:prstGeom prst="rect">
            <a:avLst/>
          </a:prstGeom>
          <a:noFill/>
        </p:spPr>
      </p:pic>
      <p:pic>
        <p:nvPicPr>
          <p:cNvPr id="3076" name="Picture 4" descr="C:\Users\user\Desktop\КУРЕНИЕ деловая игра\IMG_67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717032"/>
            <a:ext cx="4032448" cy="26882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332656"/>
            <a:ext cx="4248472" cy="6480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День Героев Отечества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j-cs"/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323528" y="1532384"/>
            <a:ext cx="4248472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23528" y="1340768"/>
            <a:ext cx="3744416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 indent="-342900">
              <a:defRPr/>
            </a:pPr>
            <a:r>
              <a:rPr lang="ru-RU" dirty="0" smtClean="0"/>
              <a:t>В школе прошли внеклассные занятия. </a:t>
            </a:r>
            <a:r>
              <a:rPr lang="ru-RU" dirty="0" err="1" smtClean="0"/>
              <a:t>Одинадцатиклассники</a:t>
            </a:r>
            <a:r>
              <a:rPr lang="ru-RU" dirty="0" smtClean="0"/>
              <a:t> пригласили  всех желающих в Музыкальную гостиную. Кадеты, через патриотические песни, вспомнили историю и </a:t>
            </a:r>
            <a:r>
              <a:rPr lang="ru-RU" smtClean="0"/>
              <a:t>своих героев.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 descr="C:\Users\user\Desktop\день Героев\IMG_20211207_1333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32656"/>
            <a:ext cx="3816424" cy="2862318"/>
          </a:xfrm>
          <a:prstGeom prst="rect">
            <a:avLst/>
          </a:prstGeom>
          <a:noFill/>
        </p:spPr>
      </p:pic>
      <p:pic>
        <p:nvPicPr>
          <p:cNvPr id="4099" name="Picture 3" descr="C:\Users\user\Desktop\день Героев\IMG_69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645024"/>
            <a:ext cx="3888432" cy="2592288"/>
          </a:xfrm>
          <a:prstGeom prst="rect">
            <a:avLst/>
          </a:prstGeom>
          <a:noFill/>
        </p:spPr>
      </p:pic>
      <p:pic>
        <p:nvPicPr>
          <p:cNvPr id="4100" name="Picture 4" descr="C:\Users\user\Desktop\день Героев\IMG_69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6" y="3645024"/>
            <a:ext cx="3960442" cy="26402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332656"/>
            <a:ext cx="4248472" cy="6480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Музейный урок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j-cs"/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323528" y="1532384"/>
            <a:ext cx="4248472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23528" y="956320"/>
            <a:ext cx="3744416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 indent="-342900">
              <a:defRPr/>
            </a:pPr>
            <a:r>
              <a:rPr lang="ru-RU" dirty="0" smtClean="0"/>
              <a:t>На День Героев Отечества активисты отряда «Музейное дело» вместе с руководителем провели  для пятиклассников экскурсию в школьном музее , посвященную Дню Героев </a:t>
            </a:r>
            <a:r>
              <a:rPr lang="ru-RU" dirty="0" err="1" smtClean="0"/>
              <a:t>Оечества</a:t>
            </a:r>
            <a:r>
              <a:rPr lang="ru-RU" dirty="0" smtClean="0"/>
              <a:t>.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C:\Users\user\Desktop\музей и Некрасов\IMG_68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81000"/>
            <a:ext cx="4067944" cy="2711963"/>
          </a:xfrm>
          <a:prstGeom prst="rect">
            <a:avLst/>
          </a:prstGeom>
          <a:noFill/>
        </p:spPr>
      </p:pic>
      <p:pic>
        <p:nvPicPr>
          <p:cNvPr id="1027" name="Picture 3" descr="C:\Users\user\Desktop\музей и Некрасов\IMG_68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024" y="3573016"/>
            <a:ext cx="4139952" cy="2759968"/>
          </a:xfrm>
          <a:prstGeom prst="rect">
            <a:avLst/>
          </a:prstGeom>
          <a:noFill/>
        </p:spPr>
      </p:pic>
      <p:pic>
        <p:nvPicPr>
          <p:cNvPr id="1028" name="Picture 4" descr="C:\Users\user\Desktop\музей и Некрасов\IMG_68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573016"/>
            <a:ext cx="4067944" cy="2711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332656"/>
            <a:ext cx="4248472" cy="6480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Музей военкомата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j-cs"/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323528" y="1532384"/>
            <a:ext cx="4248472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23528" y="956320"/>
            <a:ext cx="3744416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 indent="-342900">
              <a:defRPr/>
            </a:pPr>
            <a:r>
              <a:rPr lang="ru-RU" dirty="0" smtClean="0"/>
              <a:t>Юнармейцы, вместе с воспитанниками реабилитационного центра «Возрождение», посетили</a:t>
            </a:r>
            <a:r>
              <a:rPr lang="ru-RU" sz="2000" dirty="0" smtClean="0"/>
              <a:t>  музей военного комиссариата.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C:\Users\user\Desktop\Музей военком ВОЗРОЖДЕНИЕ\IMG-20211221-WA0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858501"/>
            <a:ext cx="4187771" cy="2354475"/>
          </a:xfrm>
          <a:prstGeom prst="rect">
            <a:avLst/>
          </a:prstGeom>
          <a:noFill/>
        </p:spPr>
      </p:pic>
      <p:pic>
        <p:nvPicPr>
          <p:cNvPr id="1027" name="Picture 3" descr="C:\Users\user\Desktop\Музей военком ВОЗРОЖДЕНИЕ\IMG-20211221-WA00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404" y="3645023"/>
            <a:ext cx="4187772" cy="2354475"/>
          </a:xfrm>
          <a:prstGeom prst="rect">
            <a:avLst/>
          </a:prstGeom>
          <a:noFill/>
        </p:spPr>
      </p:pic>
      <p:pic>
        <p:nvPicPr>
          <p:cNvPr id="1028" name="Picture 4" descr="C:\Users\user\Desktop\Музей военком ВОЗРОЖДЕНИЕ\IMG-20211221-WA00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631423"/>
            <a:ext cx="4211960" cy="2368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332656"/>
            <a:ext cx="4248472" cy="6480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Взятие крепости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ИЗМАИЛ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j-cs"/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323528" y="1532384"/>
            <a:ext cx="4248472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23528" y="1196752"/>
            <a:ext cx="3744416" cy="1752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 indent="-342900">
              <a:defRPr/>
            </a:pPr>
            <a:r>
              <a:rPr lang="ru-RU" dirty="0" smtClean="0"/>
              <a:t>В  школе прошли информационные блоки, внеклассные занятия,  библиотечный урок, посвященные великому русскому полководцу А.В. Суворову и штурму турецкой крепости Измаил.</a:t>
            </a:r>
            <a:r>
              <a:rPr lang="ru-RU" sz="2000" dirty="0" smtClean="0"/>
              <a:t> 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C:\Users\user\Desktop\СУВОРОВ\IMG_68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80999"/>
            <a:ext cx="4032448" cy="2688298"/>
          </a:xfrm>
          <a:prstGeom prst="rect">
            <a:avLst/>
          </a:prstGeom>
          <a:noFill/>
        </p:spPr>
      </p:pic>
      <p:pic>
        <p:nvPicPr>
          <p:cNvPr id="2051" name="Picture 3" descr="C:\Users\user\Desktop\СУВОРОВ\IMG-20211215-WA0008.jpg"/>
          <p:cNvPicPr>
            <a:picLocks noChangeAspect="1" noChangeArrowheads="1"/>
          </p:cNvPicPr>
          <p:nvPr/>
        </p:nvPicPr>
        <p:blipFill>
          <a:blip r:embed="rId3" cstate="print"/>
          <a:srcRect t="13677"/>
          <a:stretch>
            <a:fillRect/>
          </a:stretch>
        </p:blipFill>
        <p:spPr bwMode="auto">
          <a:xfrm>
            <a:off x="216024" y="3789040"/>
            <a:ext cx="4211960" cy="2726922"/>
          </a:xfrm>
          <a:prstGeom prst="rect">
            <a:avLst/>
          </a:prstGeom>
          <a:noFill/>
        </p:spPr>
      </p:pic>
      <p:pic>
        <p:nvPicPr>
          <p:cNvPr id="2052" name="Picture 4" descr="C:\Users\user\Desktop\СУВОРОВ\IMG_69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789040"/>
            <a:ext cx="4067942" cy="2711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1944</TotalTime>
  <Words>386</Words>
  <Application>Microsoft Office PowerPoint</Application>
  <PresentationFormat>Экран (4:3)</PresentationFormat>
  <Paragraphs>47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Дни воинской славы России</vt:lpstr>
      <vt:lpstr>Куликовская  битва</vt:lpstr>
      <vt:lpstr>Зарница Поволжья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знаний</dc:title>
  <dc:creator>user</dc:creator>
  <cp:lastModifiedBy>user</cp:lastModifiedBy>
  <cp:revision>21</cp:revision>
  <dcterms:created xsi:type="dcterms:W3CDTF">2021-09-06T06:48:42Z</dcterms:created>
  <dcterms:modified xsi:type="dcterms:W3CDTF">2021-12-28T08:51:28Z</dcterms:modified>
</cp:coreProperties>
</file>